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97d94104e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97d94104e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97d94104e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97d94104e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97d94104e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97d94104e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97d94104e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97d94104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992bca0e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992bca0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992bca0e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992bca0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992bca0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992bca0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992bca0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992bca0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992bca0e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992bca0e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992bca0e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992bca0e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97d94104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97d94104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97d94104e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97d94104e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97d94104e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97d94104e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97d94104e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97d94104e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97d94104e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97d94104e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97d94104e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97d94104e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97d94104e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97d94104e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97d94104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97d94104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курсового проекта на тему сайт, предоставляющий IT-услуги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Подготовил Наумов Александр, студент группы ИС1-35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дизайна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Концепт для дизайна я взял с сайта Dribbble.com и на его основе создал свой дизайн в фигме.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325" y="715100"/>
            <a:ext cx="2826625" cy="21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325" y="3174127"/>
            <a:ext cx="2826625" cy="1522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2"/>
          <p:cNvCxnSpPr>
            <a:stCxn id="151" idx="2"/>
            <a:endCxn id="152" idx="0"/>
          </p:cNvCxnSpPr>
          <p:nvPr/>
        </p:nvCxnSpPr>
        <p:spPr>
          <a:xfrm>
            <a:off x="6868638" y="2835075"/>
            <a:ext cx="0" cy="33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Типографика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Используемые шрифты: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Главный - IBM Plex Sans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“Специальный” -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Balsamiq Sans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529" y="1638375"/>
            <a:ext cx="4043326" cy="27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функционала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страница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услуг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0" l="29" r="39" t="0"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Блог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Настройки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Заказ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 в панель администратора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 данный момент невозможно подключиться к БД колледжа, выходит ошибка </a:t>
            </a:r>
            <a:r>
              <a:rPr i="1" lang="ru">
                <a:latin typeface="Roboto"/>
                <a:ea typeface="Roboto"/>
                <a:cs typeface="Roboto"/>
                <a:sym typeface="Roboto"/>
              </a:rPr>
              <a:t>Login failed for user ‘user194_db’. Reason: The account is disabled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(аккаунт отключен).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078875"/>
            <a:ext cx="3774301" cy="199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475" y="4394175"/>
            <a:ext cx="681037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853850"/>
            <a:ext cx="76242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Можно сказать, что веб-сайт нужен любой компании, поэтому тема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моей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курсовой работы актуальна, как никогда.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Целью работы является создание качественного веб-сайта для компании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Smart Ace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соответствующий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всем современным требованиям.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Задачи: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Разработка приложения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Локализовать сайт на русский и английский языки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Реализовать несколько тем интерфейса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Адаптация под мобильные устройства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Создание backend-а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Требования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Сайт должен включать в себя следующий функционал: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Главная страница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Возможность просмотра услуг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Возможность заказа услуг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Возможность настройки приложения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Интернет-агентство “Пегас”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Данная компания предоставляет услуги IT-услуги.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построен на CMS Drupal.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адаптирован под любые размеры экрана.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" y="2078869"/>
            <a:ext cx="3774300" cy="192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ПервыйБит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Данная компания предоставляет услуги по IT-аутсорсингу.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написан без использования фреймворков или UI-библиотек, есть адаптив под все виды устройств. Было замечено, что сайт не использует семантические теги там, где это желательно бы было делать.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сайте есть лендинг, возможность входа в личный кабинет.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078875"/>
            <a:ext cx="3774300" cy="192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Profi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Данная компания также предоставляет услуги IT-услуги.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написан на WordPress, есть адаптив под мобильные устройства.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Используются семантические теги.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Функционал сайта состоит из лендинга, возможности оставить заявку на услугу, возможности написать в техническую поддержку, возможности посмотреть их команду разработчиков.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774300" cy="192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разработки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Семантическое ядро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2078875"/>
            <a:ext cx="4637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Я воспользовался сайтом Яндекс.Вордстат для сбора семантического ядра.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776" y="1719400"/>
            <a:ext cx="2899375" cy="29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Логическая структура сайта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225" y="2078875"/>
            <a:ext cx="3940850" cy="27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